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6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772400" cy="24757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kk-KZ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12-дәріс</a:t>
            </a: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Таңбасы ауыспалы сандық қатарлар. Сандық қатардың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 және шартты жинақталуы туралы түсініктер. Танбасы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 қатардың жинақтылығының Дирихле және Абель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белгілері. Абель түрлендірулері. Таңбасы ауыспалы сандықкатарлар, Лейбниц белгісі. </a:t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10FFAE-1F02-4BCB-B9C1-84B4FD9F3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98525"/>
            <a:ext cx="7737574" cy="461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5000D2-2D4B-47F9-A5DC-29A40D9AE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28600"/>
            <a:ext cx="7416824" cy="666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03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5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Поток</vt:lpstr>
      <vt:lpstr>№12-дәріс.   Тақырыбы: Таңбасы ауыспалы сандық қатарлар. Сандық қатардың абсолют және шартты жинақталуы туралы түсініктер. Танбасы айнымалы қатардың жинақтылығының Дирихле және Абель белгілері. Абель түрлендірулері. Таңбасы ауыспалы сандықкатарлар, Лейбниц белгісі.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20</cp:revision>
  <dcterms:created xsi:type="dcterms:W3CDTF">2023-10-17T08:14:37Z</dcterms:created>
  <dcterms:modified xsi:type="dcterms:W3CDTF">2023-12-05T05:47:08Z</dcterms:modified>
</cp:coreProperties>
</file>